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68" r:id="rId3"/>
    <p:sldId id="262" r:id="rId4"/>
    <p:sldId id="259" r:id="rId5"/>
    <p:sldId id="261" r:id="rId6"/>
    <p:sldId id="267" r:id="rId7"/>
    <p:sldId id="260" r:id="rId8"/>
    <p:sldId id="263" r:id="rId9"/>
    <p:sldId id="264" r:id="rId10"/>
    <p:sldId id="265" r:id="rId11"/>
    <p:sldId id="266" r:id="rId12"/>
    <p:sldId id="270" r:id="rId13"/>
    <p:sldId id="269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51"/>
    <p:restoredTop sz="94718"/>
  </p:normalViewPr>
  <p:slideViewPr>
    <p:cSldViewPr snapToGrid="0" snapToObjects="1">
      <p:cViewPr>
        <p:scale>
          <a:sx n="57" d="100"/>
          <a:sy n="57" d="100"/>
        </p:scale>
        <p:origin x="1512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43603-31A8-0847-BDCE-0C7201F532BA}" type="datetimeFigureOut">
              <a:rPr lang="en-US" smtClean="0"/>
              <a:t>11/1/16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6EDBB2-8FD9-0841-B8B5-65C4460ED4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82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212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4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745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1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65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216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05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54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07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0D614-A508-0048-9056-BD06C76D6A25}" type="datetimeFigureOut">
              <a:rPr lang="en-US" smtClean="0"/>
              <a:t>11/1/16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8BF1E-750A-E74C-B9E2-9816F16821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067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5326" y="0"/>
            <a:ext cx="12192000" cy="686509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87000"/>
              </a:srgbClr>
            </a:outerShdw>
            <a:softEdge rad="355600"/>
          </a:effectLst>
        </p:spPr>
      </p:pic>
      <p:sp>
        <p:nvSpPr>
          <p:cNvPr id="5" name="TextBox 4"/>
          <p:cNvSpPr txBox="1"/>
          <p:nvPr/>
        </p:nvSpPr>
        <p:spPr>
          <a:xfrm>
            <a:off x="210944" y="4429919"/>
            <a:ext cx="1074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Lunchtime at the VANA Feeding Program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35384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293" y="1271240"/>
            <a:ext cx="7190024" cy="5252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8938" y="379143"/>
            <a:ext cx="9545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Children do their own washing </a:t>
            </a:r>
            <a:r>
              <a:rPr lang="en-US" sz="3600" smtClean="0"/>
              <a:t>up.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53154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283" y="326736"/>
            <a:ext cx="5471337" cy="61855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45406" y="579863"/>
            <a:ext cx="50849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 did say that we provided treats! As well as chicken and chicken feet, on the festival day we gave every VANA sponsored child a real ice-cream! </a:t>
            </a:r>
          </a:p>
          <a:p>
            <a:r>
              <a:rPr lang="en-US" sz="3200" dirty="0" smtClean="0"/>
              <a:t>This happens once per year </a:t>
            </a:r>
            <a:r>
              <a:rPr lang="mr-IN" sz="3200" dirty="0" smtClean="0"/>
              <a:t>–</a:t>
            </a:r>
            <a:r>
              <a:rPr lang="en-US" sz="3200" dirty="0" smtClean="0"/>
              <a:t> when the VANA team from the Sunshine Coast visits. For many children it was their first ever desert treat! </a:t>
            </a:r>
            <a:r>
              <a:rPr lang="en-US" sz="3200" dirty="0" err="1" smtClean="0"/>
              <a:t>Lawrance</a:t>
            </a:r>
            <a:r>
              <a:rPr lang="en-US" sz="3200" dirty="0" smtClean="0"/>
              <a:t> is enjoying his</a:t>
            </a:r>
            <a:r>
              <a:rPr lang="mr-IN" sz="3200" dirty="0" smtClean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5704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8868" y="579863"/>
            <a:ext cx="9433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Funds raised at Glasshouse Christian College also helped to build a new playground at the orphanage. No child had ever seen monkey bars, so my children had to demonstrate. Everyone proved to be quick learners!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4683" y="2448713"/>
            <a:ext cx="5586761" cy="41900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79" y="2479379"/>
            <a:ext cx="5545873" cy="415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06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0306" y="201057"/>
            <a:ext cx="4641694" cy="6188926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366" y="663832"/>
            <a:ext cx="7017835" cy="5263376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6870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NA Chivhu - playground and excited children s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8" y="793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5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6689" y="178420"/>
            <a:ext cx="9827623" cy="6516899"/>
          </a:xfrm>
          <a:prstGeom prst="rect">
            <a:avLst/>
          </a:prstGeom>
          <a:effectLst>
            <a:softEdge rad="139700"/>
          </a:effectLst>
        </p:spPr>
      </p:pic>
      <p:sp>
        <p:nvSpPr>
          <p:cNvPr id="3" name="TextBox 2"/>
          <p:cNvSpPr txBox="1"/>
          <p:nvPr/>
        </p:nvSpPr>
        <p:spPr>
          <a:xfrm>
            <a:off x="2141034" y="401444"/>
            <a:ext cx="80288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That is all from VANA for this week! Remember to appreciate your food and the GCC playground! </a:t>
            </a:r>
          </a:p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Keep supporting VANA.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14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629" y="2222677"/>
            <a:ext cx="11641873" cy="41461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3610" y="468351"/>
            <a:ext cx="101699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local shops.</a:t>
            </a:r>
          </a:p>
          <a:p>
            <a:r>
              <a:rPr lang="en-US" sz="3600" dirty="0" smtClean="0"/>
              <a:t>Although wealthy people could also shop in a store that was a bit like a small IGA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83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2381954"/>
            <a:ext cx="6273800" cy="4476045"/>
          </a:xfrm>
          <a:effectLst>
            <a:softEdge rad="165100"/>
          </a:effectLst>
        </p:spPr>
      </p:pic>
      <p:sp>
        <p:nvSpPr>
          <p:cNvPr id="5" name="TextBox 4"/>
          <p:cNvSpPr txBox="1"/>
          <p:nvPr/>
        </p:nvSpPr>
        <p:spPr>
          <a:xfrm>
            <a:off x="406400" y="254000"/>
            <a:ext cx="1150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Students walk from school to the Feeding Program</a:t>
            </a:r>
            <a:r>
              <a:rPr lang="mr-IN" sz="3200" dirty="0" smtClean="0"/>
              <a:t>…</a:t>
            </a:r>
            <a:r>
              <a:rPr lang="en-US" sz="3200" dirty="0" smtClean="0"/>
              <a:t> which is in the church grounds opposite the orphanage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0" y="2381954"/>
            <a:ext cx="5384800" cy="4038600"/>
          </a:xfrm>
          <a:prstGeom prst="rect">
            <a:avLst/>
          </a:prstGeom>
          <a:effectLst>
            <a:softEdge rad="177800"/>
          </a:effectLst>
        </p:spPr>
      </p:pic>
    </p:spTree>
    <p:extLst>
      <p:ext uri="{BB962C8B-B14F-4D97-AF65-F5344CB8AC3E}">
        <p14:creationId xmlns:p14="http://schemas.microsoft.com/office/powerpoint/2010/main" val="184572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8000" y="863599"/>
            <a:ext cx="1107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Main food = </a:t>
            </a:r>
            <a:r>
              <a:rPr lang="en-US" sz="4000" b="1" dirty="0" err="1" smtClean="0"/>
              <a:t>Sadza</a:t>
            </a:r>
            <a:r>
              <a:rPr lang="en-US" sz="4000" b="1" dirty="0" smtClean="0"/>
              <a:t>, a paste made from corn, </a:t>
            </a:r>
            <a:r>
              <a:rPr lang="en-US" sz="4000" b="1" dirty="0"/>
              <a:t>u</a:t>
            </a:r>
            <a:r>
              <a:rPr lang="en-US" sz="4000" b="1" dirty="0" smtClean="0"/>
              <a:t>sually made to look and feel like playdough! At VANA it comes served with a stew made mostly from tomatoes, along with a little bit of meat (beef) and some greens. Twice per week they serve rice instead of </a:t>
            </a:r>
            <a:r>
              <a:rPr lang="en-US" sz="4000" b="1" dirty="0" err="1"/>
              <a:t>S</a:t>
            </a:r>
            <a:r>
              <a:rPr lang="en-US" sz="4000" b="1" dirty="0" err="1" smtClean="0"/>
              <a:t>adza</a:t>
            </a:r>
            <a:r>
              <a:rPr lang="en-US" sz="4000" b="1" dirty="0" smtClean="0"/>
              <a:t>. Once per week they serve </a:t>
            </a:r>
            <a:r>
              <a:rPr lang="en-US" sz="4000" b="1" dirty="0" err="1" smtClean="0"/>
              <a:t>Kapenta</a:t>
            </a:r>
            <a:r>
              <a:rPr lang="en-US" sz="4000" b="1" dirty="0" smtClean="0"/>
              <a:t> as the meat (freshwater sardines). On very rare occasions, such as when we visited and supplied it, treats may be served!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0576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5200" y="0"/>
            <a:ext cx="7391400" cy="5543550"/>
          </a:xfrm>
        </p:spPr>
      </p:pic>
      <p:sp>
        <p:nvSpPr>
          <p:cNvPr id="5" name="TextBox 4"/>
          <p:cNvSpPr txBox="1"/>
          <p:nvPr/>
        </p:nvSpPr>
        <p:spPr>
          <a:xfrm>
            <a:off x="1422400" y="5537200"/>
            <a:ext cx="937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Lunch being cooked at the Feeding Program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2617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7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82600"/>
            <a:ext cx="10515600" cy="5694363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The same meals are served every single day, week after week. No choice. Students consider themselves fortunate, blessed, to be even eating. The orphans eat three times a day (always </a:t>
            </a:r>
            <a:r>
              <a:rPr lang="en-US" sz="4400" dirty="0" err="1" smtClean="0"/>
              <a:t>Sadza</a:t>
            </a:r>
            <a:r>
              <a:rPr lang="en-US" sz="4400" dirty="0" smtClean="0"/>
              <a:t>), but for the other sponsored students it is sometimes the only meal they eat for the day.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265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supplied treats, such as chicken for a meal!</a:t>
            </a:r>
            <a:br>
              <a:rPr lang="en-US" dirty="0" smtClean="0"/>
            </a:br>
            <a:r>
              <a:rPr lang="en-US" dirty="0" smtClean="0"/>
              <a:t>The children have to help prepare the meals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2596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also leaves the super treat of chicken feet! </a:t>
            </a:r>
            <a:r>
              <a:rPr lang="en-US" i="1" dirty="0" err="1" smtClean="0"/>
              <a:t>Mr</a:t>
            </a:r>
            <a:r>
              <a:rPr lang="en-US" i="1" dirty="0" smtClean="0"/>
              <a:t> Rogers chose selflessly not to eat his treat and leave it for the children.</a:t>
            </a:r>
            <a:endParaRPr lang="en-US" i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922" y="1840556"/>
            <a:ext cx="6512118" cy="4692936"/>
          </a:xfrm>
        </p:spPr>
      </p:pic>
    </p:spTree>
    <p:extLst>
      <p:ext uri="{BB962C8B-B14F-4D97-AF65-F5344CB8AC3E}">
        <p14:creationId xmlns:p14="http://schemas.microsoft.com/office/powerpoint/2010/main" val="184889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367</Words>
  <Application>Microsoft Macintosh PowerPoint</Application>
  <PresentationFormat>Widescreen</PresentationFormat>
  <Paragraphs>15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Mangal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supplied treats, such as chicken for a meal! The children have to help prepare the meals…</vt:lpstr>
      <vt:lpstr>Which also leaves the super treat of chicken feet! Mr Rogers chose selflessly not to eat his treat and leave it for the children.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9</cp:revision>
  <dcterms:created xsi:type="dcterms:W3CDTF">2016-11-01T01:53:44Z</dcterms:created>
  <dcterms:modified xsi:type="dcterms:W3CDTF">2016-11-01T07:33:53Z</dcterms:modified>
</cp:coreProperties>
</file>